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1" r:id="rId2"/>
    <p:sldId id="277" r:id="rId3"/>
    <p:sldId id="282" r:id="rId4"/>
    <p:sldId id="280" r:id="rId5"/>
    <p:sldId id="305" r:id="rId6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964" autoAdjust="0"/>
    <p:restoredTop sz="94660"/>
  </p:normalViewPr>
  <p:slideViewPr>
    <p:cSldViewPr>
      <p:cViewPr varScale="1">
        <p:scale>
          <a:sx n="78" d="100"/>
          <a:sy n="78" d="100"/>
        </p:scale>
        <p:origin x="-1632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713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285750" y="6471216"/>
            <a:ext cx="6343650" cy="1629833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85750" y="5181600"/>
            <a:ext cx="6343650" cy="12192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1FE32-AF59-44C1-ADAA-8754DEF42FA3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8490EFD5-0488-4F54-A7E1-D038ABE6C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1FE32-AF59-44C1-ADAA-8754DEF42FA3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0EFD5-0488-4F54-A7E1-D038ABE6C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143500" y="732369"/>
            <a:ext cx="137160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732369"/>
            <a:ext cx="468630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1FE32-AF59-44C1-ADAA-8754DEF42FA3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0EFD5-0488-4F54-A7E1-D038ABE6C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1FE32-AF59-44C1-ADAA-8754DEF42FA3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2686050" y="101601"/>
            <a:ext cx="2171700" cy="385233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8490EFD5-0488-4F54-A7E1-D038ABE6C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459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85750" y="2235200"/>
            <a:ext cx="6343650" cy="16256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1FE32-AF59-44C1-ADAA-8754DEF42FA3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0EFD5-0488-4F54-A7E1-D038ABE6CD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5356" y="3929447"/>
            <a:ext cx="6515100" cy="1579767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28600" y="2133600"/>
            <a:ext cx="31432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3486150" y="2133600"/>
            <a:ext cx="32575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1FE32-AF59-44C1-ADAA-8754DEF42FA3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0EFD5-0488-4F54-A7E1-D038ABE6C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28600" y="7213600"/>
            <a:ext cx="6457950" cy="1176867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11083" y="889000"/>
            <a:ext cx="3217917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3483769" y="889000"/>
            <a:ext cx="3219181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11083" y="1754717"/>
            <a:ext cx="3217917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3486548" y="1754717"/>
            <a:ext cx="3216402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1FE32-AF59-44C1-ADAA-8754DEF42FA3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172200" y="8636000"/>
            <a:ext cx="571500" cy="329184"/>
          </a:xfrm>
        </p:spPr>
        <p:txBody>
          <a:bodyPr/>
          <a:lstStyle/>
          <a:p>
            <a:fld id="{8490EFD5-0488-4F54-A7E1-D038ABE6CD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385762" y="8026401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1FE32-AF59-44C1-ADAA-8754DEF42FA3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0EFD5-0488-4F54-A7E1-D038ABE6C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1FE32-AF59-44C1-ADAA-8754DEF42FA3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0EFD5-0488-4F54-A7E1-D038ABE6C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385762" y="779882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42900" y="7315200"/>
            <a:ext cx="6343650" cy="694267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342900" y="812800"/>
            <a:ext cx="2256235" cy="64008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681287" y="812800"/>
            <a:ext cx="4005263" cy="6400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1FE32-AF59-44C1-ADAA-8754DEF42FA3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0EFD5-0488-4F54-A7E1-D038ABE6C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2628900" y="822179"/>
            <a:ext cx="3771900" cy="48768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1FE32-AF59-44C1-ADAA-8754DEF42FA3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0EFD5-0488-4F54-A7E1-D038ABE6CD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85750" y="6658347"/>
            <a:ext cx="4400550" cy="696384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285750" y="7377624"/>
            <a:ext cx="4400550" cy="1024467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28600" y="2072217"/>
            <a:ext cx="6515100" cy="603461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4857750" y="101601"/>
            <a:ext cx="1885950" cy="38523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FB1FE32-AF59-44C1-ADAA-8754DEF42FA3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2343150" y="101601"/>
            <a:ext cx="2514600" cy="385233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6172200" y="8636001"/>
            <a:ext cx="571500" cy="325967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490EFD5-0488-4F54-A7E1-D038ABE6CD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1117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385762" y="1410649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0_88c55_b4d7dce7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107257" y="1107257"/>
            <a:ext cx="9144000" cy="6929486"/>
          </a:xfrm>
          <a:prstGeom prst="rect">
            <a:avLst/>
          </a:prstGeom>
        </p:spPr>
      </p:pic>
      <p:pic>
        <p:nvPicPr>
          <p:cNvPr id="24578" name="Picture 2" descr="http://www.astrus.su/userfiles/XKAnders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56" y="642910"/>
            <a:ext cx="5393569" cy="7143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6357958" y="8715404"/>
            <a:ext cx="500042" cy="428596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0_88c55_b4d7dce7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107257" y="1107257"/>
            <a:ext cx="9144000" cy="6929486"/>
          </a:xfrm>
          <a:prstGeom prst="rect">
            <a:avLst/>
          </a:prstGeom>
        </p:spPr>
      </p:pic>
      <p:pic>
        <p:nvPicPr>
          <p:cNvPr id="34818" name="Picture 2" descr="http://ic.pics.livejournal.com/bert_s/13716268/247738/247738_6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94" y="714348"/>
            <a:ext cx="5214974" cy="6953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6357958" y="8715404"/>
            <a:ext cx="500042" cy="428596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0_88c55_b4d7dce7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107257" y="1107257"/>
            <a:ext cx="9144000" cy="6929486"/>
          </a:xfrm>
          <a:prstGeom prst="rect">
            <a:avLst/>
          </a:prstGeom>
        </p:spPr>
      </p:pic>
      <p:pic>
        <p:nvPicPr>
          <p:cNvPr id="38914" name="Picture 2" descr="http://zankov.ru/images/_user/peremenka/Marsha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32" y="642910"/>
            <a:ext cx="5143536" cy="7013913"/>
          </a:xfrm>
          <a:prstGeom prst="rect">
            <a:avLst/>
          </a:prstGeom>
          <a:noFill/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6357958" y="8715404"/>
            <a:ext cx="500042" cy="428596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0_88c55_b4d7dce7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107257" y="1107257"/>
            <a:ext cx="9144000" cy="6929486"/>
          </a:xfrm>
          <a:prstGeom prst="rect">
            <a:avLst/>
          </a:prstGeom>
        </p:spPr>
      </p:pic>
      <p:pic>
        <p:nvPicPr>
          <p:cNvPr id="40962" name="Picture 2" descr="http://ste.imhonet.ru/person/large/eb/75/eb756ae092686a867c56249e9f757af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93" y="642910"/>
            <a:ext cx="5379637" cy="69294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6357958" y="8715404"/>
            <a:ext cx="500042" cy="428596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0_88c55_b4d7dce7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107257" y="1107257"/>
            <a:ext cx="9144000" cy="69294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57232" y="7786710"/>
            <a:ext cx="528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0" name="Picture 2" descr="http://www.extrabooks.ru/wp-content/uploads/2010/03/nikolai_nos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94" y="714348"/>
            <a:ext cx="5286412" cy="63357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6357958" y="8715404"/>
            <a:ext cx="500042" cy="428596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1236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Трек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галерея</dc:title>
  <dc:creator>User</dc:creator>
  <cp:lastModifiedBy>Admin</cp:lastModifiedBy>
  <cp:revision>149</cp:revision>
  <dcterms:created xsi:type="dcterms:W3CDTF">2014-04-30T12:33:21Z</dcterms:created>
  <dcterms:modified xsi:type="dcterms:W3CDTF">2015-01-13T11:59:42Z</dcterms:modified>
</cp:coreProperties>
</file>